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2"/>
  </p:notesMasterIdLst>
  <p:handoutMasterIdLst>
    <p:handoutMasterId r:id="rId13"/>
  </p:handoutMasterIdLst>
  <p:sldIdLst>
    <p:sldId id="275" r:id="rId5"/>
    <p:sldId id="278" r:id="rId6"/>
    <p:sldId id="276" r:id="rId7"/>
    <p:sldId id="277" r:id="rId8"/>
    <p:sldId id="274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DDB"/>
    <a:srgbClr val="41AD49"/>
    <a:srgbClr val="42A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/>
    <p:restoredTop sz="93271" autoAdjust="0"/>
  </p:normalViewPr>
  <p:slideViewPr>
    <p:cSldViewPr snapToGrid="0" snapToObjects="1">
      <p:cViewPr varScale="1">
        <p:scale>
          <a:sx n="65" d="100"/>
          <a:sy n="65" d="100"/>
        </p:scale>
        <p:origin x="51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5808A-D817-304D-9F1A-9CB2FDF3E11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13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9B049-4E1B-BE4E-9637-4AFEA6B8BBEE}" type="datetimeFigureOut">
              <a:t>14/05/2021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3B12F-3BF3-DE42-AACD-E2329F0D66EC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7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Put</a:t>
            </a:r>
            <a:r>
              <a:rPr lang="en-GB" sz="1000" baseline="0" dirty="0" smtClean="0"/>
              <a:t> yourself in green entrepreneurs’ shoes and fill in the exercises!</a:t>
            </a:r>
            <a:endParaRPr lang="en-GB" sz="1000" dirty="0" smtClean="0"/>
          </a:p>
          <a:p>
            <a:endParaRPr lang="en-GB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3B12F-3BF3-DE42-AACD-E2329F0D66EC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553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f2eb2c2e865ab04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8600" cy="4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5f2eb2c2e865ab04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076575" y="685800"/>
            <a:ext cx="33804225" cy="19015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644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Title pa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8963" y="5515178"/>
            <a:ext cx="3849687" cy="4717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/>
              <a:t>Name of speaker, email or any other additional information</a:t>
            </a:r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39485" y="6176963"/>
            <a:ext cx="1166222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239713" y="322383"/>
            <a:ext cx="6770687" cy="608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500" b="0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9485" y="246031"/>
            <a:ext cx="116622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A1A2213-6C6F-894C-AC74-8F61900F0D6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CBAC9-D8DC-9D41-B6A7-4538146FB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1" y="6311899"/>
            <a:ext cx="2041349" cy="473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9D81D1-C620-A242-97B7-29691CCB26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29" y="6329428"/>
            <a:ext cx="3287483" cy="4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6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/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/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/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/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/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/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AU" smtClean="0"/>
              <a:pPr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39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opening page">
    <p:bg>
      <p:bgPr>
        <a:solidFill>
          <a:srgbClr val="579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8180" y="167069"/>
            <a:ext cx="1546225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601200" y="166688"/>
            <a:ext cx="1379538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80800" y="166688"/>
            <a:ext cx="414338" cy="209550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buNone/>
              <a:defRPr sz="1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fld id="{26EF43AD-7847-414D-923F-785DA80E1223}" type="slidenum"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39485" y="6176963"/>
            <a:ext cx="1166222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39485" y="452287"/>
            <a:ext cx="1166222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239485" y="511555"/>
            <a:ext cx="6770687" cy="860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500" b="0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Section Opening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0" y="5448512"/>
            <a:ext cx="4000248" cy="2182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9D81D1-C620-A242-97B7-29691CCB2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29" y="6347591"/>
            <a:ext cx="3287483" cy="3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page_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8180" y="167069"/>
            <a:ext cx="1546225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601200" y="166688"/>
            <a:ext cx="1379538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80800" y="166688"/>
            <a:ext cx="414338" cy="209550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buNone/>
              <a:defRPr sz="1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fld id="{26EF43AD-7847-414D-923F-785DA80E1223}" type="slidenum"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39485" y="6176963"/>
            <a:ext cx="1166222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39485" y="452287"/>
            <a:ext cx="1166222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2710657" y="2885788"/>
            <a:ext cx="6770687" cy="4750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3360"/>
              </a:lnSpc>
              <a:spcBef>
                <a:spcPts val="0"/>
              </a:spcBef>
              <a:buNone/>
              <a:defRPr sz="2800" b="0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Enter here a quote or important message.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40A14E-26D3-D54C-B8A9-A7F9D84F641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C34612-8B49-AD49-8B1B-06DECF97E0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1" y="6311899"/>
            <a:ext cx="2041349" cy="4739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9D81D1-C620-A242-97B7-29691CCB26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29" y="6329428"/>
            <a:ext cx="3287483" cy="4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9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page_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239485" y="6176963"/>
            <a:ext cx="1166222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2710657" y="2885788"/>
            <a:ext cx="6770687" cy="3707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3360"/>
              </a:lnSpc>
              <a:spcBef>
                <a:spcPts val="0"/>
              </a:spcBef>
              <a:buNone/>
              <a:defRPr sz="2800" b="0" i="0" baseline="0">
                <a:solidFill>
                  <a:srgbClr val="579DDB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Enter here a quote or important message.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8180" y="167069"/>
            <a:ext cx="1546225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 baseline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601200" y="166688"/>
            <a:ext cx="1379538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80800" y="166688"/>
            <a:ext cx="414338" cy="209550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buNone/>
              <a:defRPr sz="1100" b="0" i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fld id="{26EF43AD-7847-414D-923F-785DA80E1223}" type="slidenum"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39485" y="452287"/>
            <a:ext cx="11662229" cy="0"/>
          </a:xfrm>
          <a:prstGeom prst="line">
            <a:avLst/>
          </a:prstGeom>
          <a:ln w="12700">
            <a:solidFill>
              <a:srgbClr val="579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39485" y="6176963"/>
            <a:ext cx="11662229" cy="0"/>
          </a:xfrm>
          <a:prstGeom prst="line">
            <a:avLst/>
          </a:prstGeom>
          <a:ln w="12700">
            <a:solidFill>
              <a:srgbClr val="579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1" y="6311899"/>
            <a:ext cx="2041349" cy="473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D81D1-C620-A242-97B7-29691CCB2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29" y="6329428"/>
            <a:ext cx="3287483" cy="4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0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8180" y="167069"/>
            <a:ext cx="1546225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 baseline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601200" y="166688"/>
            <a:ext cx="1379538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80800" y="166688"/>
            <a:ext cx="414338" cy="209550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buNone/>
              <a:defRPr sz="1100" b="0" i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fld id="{26EF43AD-7847-414D-923F-785DA80E1223}" type="slidenum"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39485" y="6176963"/>
            <a:ext cx="11662229" cy="0"/>
          </a:xfrm>
          <a:prstGeom prst="line">
            <a:avLst/>
          </a:prstGeom>
          <a:ln w="12700">
            <a:solidFill>
              <a:srgbClr val="579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39485" y="452287"/>
            <a:ext cx="11662229" cy="0"/>
          </a:xfrm>
          <a:prstGeom prst="line">
            <a:avLst/>
          </a:prstGeom>
          <a:ln w="12700">
            <a:solidFill>
              <a:srgbClr val="579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239486" y="614748"/>
            <a:ext cx="4051778" cy="370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baseline="0">
                <a:solidFill>
                  <a:srgbClr val="579DDB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355432" y="676189"/>
            <a:ext cx="7539706" cy="5251369"/>
          </a:xfrm>
          <a:prstGeom prst="rect">
            <a:avLst/>
          </a:prstGeo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0" i="0">
                <a:latin typeface="Arial" charset="0"/>
                <a:ea typeface="Arial" charset="0"/>
                <a:cs typeface="Arial" charset="0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1" y="6311899"/>
            <a:ext cx="2041349" cy="4739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9D81D1-C620-A242-97B7-29691CCB2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29" y="6329428"/>
            <a:ext cx="3287483" cy="4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8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8180" y="167069"/>
            <a:ext cx="1546225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 baseline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601200" y="166688"/>
            <a:ext cx="1379538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80800" y="166688"/>
            <a:ext cx="414338" cy="209550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buNone/>
              <a:defRPr sz="1100" b="0" i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fld id="{26EF43AD-7847-414D-923F-785DA80E1223}" type="slidenum"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39485" y="6176963"/>
            <a:ext cx="11662229" cy="0"/>
          </a:xfrm>
          <a:prstGeom prst="line">
            <a:avLst/>
          </a:prstGeom>
          <a:ln w="12700">
            <a:solidFill>
              <a:srgbClr val="579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39485" y="452287"/>
            <a:ext cx="11662229" cy="0"/>
          </a:xfrm>
          <a:prstGeom prst="line">
            <a:avLst/>
          </a:prstGeom>
          <a:ln w="12700">
            <a:solidFill>
              <a:srgbClr val="579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47649" y="1969032"/>
            <a:ext cx="4548939" cy="40729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Information about the page</a:t>
            </a:r>
          </a:p>
          <a:p>
            <a:pPr lvl="0"/>
            <a:r>
              <a:rPr lang="en-US" dirty="0"/>
              <a:t>Paragraph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1180" y="511175"/>
            <a:ext cx="6873958" cy="559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239486" y="614748"/>
            <a:ext cx="4051778" cy="370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baseline="0">
                <a:solidFill>
                  <a:srgbClr val="579DDB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1" y="6311899"/>
            <a:ext cx="2041349" cy="4739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9D81D1-C620-A242-97B7-29691CCB2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29" y="6329428"/>
            <a:ext cx="3287483" cy="4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8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eries of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8180" y="167069"/>
            <a:ext cx="1546225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 baseline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601200" y="166688"/>
            <a:ext cx="1379538" cy="2095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80800" y="166688"/>
            <a:ext cx="414338" cy="209550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buNone/>
              <a:defRPr sz="1100" b="0" i="0">
                <a:solidFill>
                  <a:srgbClr val="579DD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fld id="{26EF43AD-7847-414D-923F-785DA80E1223}" type="slidenum"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39485" y="6176963"/>
            <a:ext cx="11662229" cy="0"/>
          </a:xfrm>
          <a:prstGeom prst="line">
            <a:avLst/>
          </a:prstGeom>
          <a:ln w="12700">
            <a:solidFill>
              <a:srgbClr val="579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39485" y="452287"/>
            <a:ext cx="11662229" cy="0"/>
          </a:xfrm>
          <a:prstGeom prst="line">
            <a:avLst/>
          </a:prstGeom>
          <a:ln w="12700">
            <a:solidFill>
              <a:srgbClr val="579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05840" y="624351"/>
            <a:ext cx="5789297" cy="10010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Add any descriptive texts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48181" y="1797463"/>
            <a:ext cx="2838778" cy="395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239486" y="614748"/>
            <a:ext cx="4051778" cy="370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baseline="0">
                <a:solidFill>
                  <a:srgbClr val="579DDB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3177011" y="1797463"/>
            <a:ext cx="2838778" cy="395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6105841" y="1797463"/>
            <a:ext cx="2838778" cy="395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9036107" y="1797463"/>
            <a:ext cx="2838778" cy="395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48180" y="5794713"/>
            <a:ext cx="2838779" cy="2206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9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Insert Image caption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177011" y="5794713"/>
            <a:ext cx="2838779" cy="2206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9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Insert Image caption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05840" y="5794713"/>
            <a:ext cx="2838779" cy="2206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9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Insert Image caption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036106" y="5794713"/>
            <a:ext cx="2838779" cy="2206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9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Insert Image caption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7BCD95-409A-9941-B69A-0B5C6C801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1" y="6311899"/>
            <a:ext cx="2041349" cy="4739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9D81D1-C620-A242-97B7-29691CCB2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29" y="6329428"/>
            <a:ext cx="3287483" cy="4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4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+ disclaimer">
    <p:bg>
      <p:bgPr>
        <a:solidFill>
          <a:srgbClr val="579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239485" y="6176963"/>
            <a:ext cx="1166222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241B44D-C628-864D-B09D-9766AACB298E}"/>
              </a:ext>
            </a:extLst>
          </p:cNvPr>
          <p:cNvSpPr txBox="1"/>
          <p:nvPr userDrawn="1"/>
        </p:nvSpPr>
        <p:spPr>
          <a:xfrm>
            <a:off x="2916456" y="2809457"/>
            <a:ext cx="64778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800"/>
              <a:buFont typeface="Arial" panose="020B0604020202020204" pitchFamily="34" charset="0"/>
              <a:buNone/>
            </a:pPr>
            <a:r>
              <a:rPr lang="en-GB" sz="15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presentation was produced with the financial support of the </a:t>
            </a:r>
          </a:p>
          <a:p>
            <a:pPr rtl="0">
              <a:buSzPts val="2800"/>
              <a:buFont typeface="Arial" panose="020B0604020202020204" pitchFamily="34" charset="0"/>
              <a:buNone/>
            </a:pPr>
            <a:r>
              <a:rPr lang="en-GB" sz="15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Union. Its contents are the sole responsibility of </a:t>
            </a:r>
            <a:r>
              <a:rPr lang="en-GB" sz="15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SwitchMed</a:t>
            </a:r>
            <a:r>
              <a:rPr lang="en-GB" sz="15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rtl="0">
              <a:buSzPts val="2800"/>
              <a:buFont typeface="Arial" panose="020B0604020202020204" pitchFamily="34" charset="0"/>
              <a:buNone/>
            </a:pPr>
            <a:r>
              <a:rPr lang="en-GB" sz="15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do not necessarily reflect the views of the European Union. </a:t>
            </a:r>
            <a:r>
              <a:rPr lang="en-GB" sz="1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b="0" i="0" u="none" strike="noStrike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EE1EB-FD85-364B-8736-A1C04CCC7CF1}"/>
              </a:ext>
            </a:extLst>
          </p:cNvPr>
          <p:cNvSpPr txBox="1"/>
          <p:nvPr userDrawn="1"/>
        </p:nvSpPr>
        <p:spPr>
          <a:xfrm>
            <a:off x="2916456" y="380967"/>
            <a:ext cx="22080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www.switchmed.eu</a:t>
            </a:r>
            <a:endParaRPr lang="en-US" sz="15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lvl="0"/>
            <a:r>
              <a:rPr lang="en-US" sz="15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en-US" sz="15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endParaRPr lang="en-US" sz="15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</a:p>
          <a:p>
            <a:pPr lvl="0"/>
            <a:r>
              <a:rPr lang="en-US" sz="15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Flickr</a:t>
            </a:r>
          </a:p>
          <a:p>
            <a:pPr lvl="0"/>
            <a:r>
              <a:rPr lang="en-US" sz="15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</a:p>
          <a:p>
            <a:pPr lvl="0"/>
            <a:endParaRPr lang="en-US" sz="15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5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1E75BA-CCDA-8D4F-8BF3-8BE33F6D50C8}"/>
              </a:ext>
            </a:extLst>
          </p:cNvPr>
          <p:cNvCxnSpPr/>
          <p:nvPr userDrawn="1"/>
        </p:nvCxnSpPr>
        <p:spPr>
          <a:xfrm>
            <a:off x="239485" y="246031"/>
            <a:ext cx="116622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0EADBD-5615-904A-A578-DC490940973D}"/>
              </a:ext>
            </a:extLst>
          </p:cNvPr>
          <p:cNvSpPr txBox="1"/>
          <p:nvPr userDrawn="1"/>
        </p:nvSpPr>
        <p:spPr>
          <a:xfrm>
            <a:off x="154005" y="380967"/>
            <a:ext cx="2208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visit us at: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1BA84C-160F-BA45-839D-6A8055DD34E4}"/>
              </a:ext>
            </a:extLst>
          </p:cNvPr>
          <p:cNvCxnSpPr/>
          <p:nvPr userDrawn="1"/>
        </p:nvCxnSpPr>
        <p:spPr>
          <a:xfrm>
            <a:off x="239485" y="2681222"/>
            <a:ext cx="116622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0" y="5448512"/>
            <a:ext cx="4000248" cy="2182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9D81D1-C620-A242-97B7-29691CCB2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29" y="6347591"/>
            <a:ext cx="3287483" cy="3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. End pa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 userDrawn="1"/>
        </p:nvCxnSpPr>
        <p:spPr>
          <a:xfrm>
            <a:off x="239485" y="246031"/>
            <a:ext cx="116622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239485" y="6176963"/>
            <a:ext cx="116622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F7242D-F66B-9742-B122-73FB9CBE80BB}"/>
              </a:ext>
            </a:extLst>
          </p:cNvPr>
          <p:cNvSpPr txBox="1"/>
          <p:nvPr userDrawn="1"/>
        </p:nvSpPr>
        <p:spPr>
          <a:xfrm>
            <a:off x="158602" y="211676"/>
            <a:ext cx="56957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6770-0FB1-0249-A4BE-4CCFA7CF269E}"/>
              </a:ext>
            </a:extLst>
          </p:cNvPr>
          <p:cNvSpPr txBox="1"/>
          <p:nvPr userDrawn="1"/>
        </p:nvSpPr>
        <p:spPr>
          <a:xfrm>
            <a:off x="158602" y="5690434"/>
            <a:ext cx="298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www.switchmed.eu</a:t>
            </a:r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75D831-458E-C34E-A1D8-B17B6246D3E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DFB53A-4B30-7B40-9CE2-C9B81FECD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11" y="6311900"/>
            <a:ext cx="3150501" cy="409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2C691C-995A-474F-8663-C35D515349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1" y="6311899"/>
            <a:ext cx="2041349" cy="4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2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20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1" r:id="rId2"/>
    <p:sldLayoutId id="2147483686" r:id="rId3"/>
    <p:sldLayoutId id="2147483681" r:id="rId4"/>
    <p:sldLayoutId id="2147483679" r:id="rId5"/>
    <p:sldLayoutId id="2147483675" r:id="rId6"/>
    <p:sldLayoutId id="2147483680" r:id="rId7"/>
    <p:sldLayoutId id="2147483685" r:id="rId8"/>
    <p:sldLayoutId id="2147483688" r:id="rId9"/>
    <p:sldLayoutId id="214748368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Green Business Model</a:t>
            </a:r>
            <a:br>
              <a:rPr lang="en-GB" b="1" dirty="0"/>
            </a:br>
            <a:r>
              <a:rPr lang="en-GB" b="1" dirty="0"/>
              <a:t>Training of </a:t>
            </a:r>
            <a:r>
              <a:rPr lang="en-GB" b="1" dirty="0" smtClean="0"/>
              <a:t>Trainers</a:t>
            </a:r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>Country </a:t>
            </a:r>
            <a:r>
              <a:rPr lang="en-GB" b="1" dirty="0" smtClean="0"/>
              <a:t>– Session 5</a:t>
            </a:r>
            <a:endParaRPr lang="en-GB" b="1" dirty="0"/>
          </a:p>
        </p:txBody>
      </p:sp>
      <p:sp>
        <p:nvSpPr>
          <p:cNvPr id="4" name="Contenidor de text 1"/>
          <p:cNvSpPr>
            <a:spLocks noGrp="1"/>
          </p:cNvSpPr>
          <p:nvPr>
            <p:ph type="body" sz="quarter" idx="15"/>
          </p:nvPr>
        </p:nvSpPr>
        <p:spPr>
          <a:xfrm>
            <a:off x="258963" y="4400734"/>
            <a:ext cx="3825357" cy="186798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Trainer 1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xxx@mail.com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Trainer 2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xxx@mail.com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BSO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5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text 4"/>
          <p:cNvSpPr>
            <a:spLocks noGrp="1"/>
          </p:cNvSpPr>
          <p:nvPr>
            <p:ph type="body" sz="quarter" idx="14"/>
          </p:nvPr>
        </p:nvSpPr>
        <p:spPr>
          <a:xfrm>
            <a:off x="239486" y="614747"/>
            <a:ext cx="4051778" cy="796041"/>
          </a:xfrm>
        </p:spPr>
        <p:txBody>
          <a:bodyPr/>
          <a:lstStyle/>
          <a:p>
            <a:r>
              <a:rPr lang="en-GB" sz="3800" dirty="0" smtClean="0"/>
              <a:t>Agenda </a:t>
            </a:r>
            <a:r>
              <a:rPr lang="en-GB" sz="3800" dirty="0" err="1" smtClean="0"/>
              <a:t>ToT</a:t>
            </a:r>
            <a:endParaRPr lang="en-GB" sz="3800" dirty="0"/>
          </a:p>
        </p:txBody>
      </p:sp>
      <p:pic>
        <p:nvPicPr>
          <p:cNvPr id="4" name="Imat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9486" y="2260668"/>
            <a:ext cx="3479274" cy="2650966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025" y="614747"/>
            <a:ext cx="7885376" cy="50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text 4"/>
          <p:cNvSpPr>
            <a:spLocks noGrp="1"/>
          </p:cNvSpPr>
          <p:nvPr>
            <p:ph type="body" sz="quarter" idx="14"/>
          </p:nvPr>
        </p:nvSpPr>
        <p:spPr>
          <a:xfrm>
            <a:off x="239486" y="614747"/>
            <a:ext cx="4051778" cy="796041"/>
          </a:xfrm>
        </p:spPr>
        <p:txBody>
          <a:bodyPr/>
          <a:lstStyle/>
          <a:p>
            <a:r>
              <a:rPr lang="en-GB" sz="3800" dirty="0" smtClean="0"/>
              <a:t>Agenda</a:t>
            </a:r>
            <a:br>
              <a:rPr lang="en-GB" sz="3800" dirty="0" smtClean="0"/>
            </a:br>
            <a:r>
              <a:rPr lang="en-GB" sz="3800" dirty="0" smtClean="0"/>
              <a:t>Day 5</a:t>
            </a:r>
            <a:endParaRPr lang="en-GB" sz="380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634" y="614747"/>
            <a:ext cx="8726118" cy="21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Questions and Answers</a:t>
            </a:r>
          </a:p>
          <a:p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Experience-sharing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text 4"/>
          <p:cNvSpPr>
            <a:spLocks noGrp="1"/>
          </p:cNvSpPr>
          <p:nvPr>
            <p:ph type="body" sz="quarter" idx="14"/>
          </p:nvPr>
        </p:nvSpPr>
        <p:spPr>
          <a:xfrm>
            <a:off x="239485" y="511555"/>
            <a:ext cx="11308081" cy="860425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Homework:</a:t>
            </a:r>
          </a:p>
          <a:p>
            <a:r>
              <a:rPr lang="en-US" sz="3400" dirty="0" smtClean="0">
                <a:solidFill>
                  <a:srgbClr val="FFC000"/>
                </a:solidFill>
              </a:rPr>
              <a:t>Final Test</a:t>
            </a:r>
            <a:endParaRPr lang="en-US" sz="3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/>
        </p:nvSpPr>
        <p:spPr>
          <a:xfrm>
            <a:off x="2434522" y="620688"/>
            <a:ext cx="7837500" cy="523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914400" lvl="4" indent="-914400" algn="just">
              <a:spcAft>
                <a:spcPts val="1200"/>
              </a:spcAft>
              <a:buClr>
                <a:srgbClr val="000000"/>
              </a:buClr>
            </a:pPr>
            <a:r>
              <a:rPr lang="en-GB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NEXT STEPS</a:t>
            </a:r>
          </a:p>
          <a:p>
            <a:pPr marL="457200" indent="-342900" algn="just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dirty="0" err="1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ToTs</a:t>
            </a:r>
            <a:r>
              <a:rPr lang="en-GB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for the rest of the tools:</a:t>
            </a:r>
          </a:p>
          <a:p>
            <a:pPr marL="914400" lvl="1" indent="-342900" algn="just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GBP and Impact Monitoring Tool</a:t>
            </a:r>
          </a:p>
          <a:p>
            <a:pPr marL="914400" lvl="1" indent="-342900" algn="just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Eco-design</a:t>
            </a:r>
          </a:p>
          <a:p>
            <a:pPr marL="914400" lvl="1" indent="-342900" algn="just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A2F and A2M</a:t>
            </a:r>
          </a:p>
          <a:p>
            <a:pPr marL="457200" indent="-342900" algn="just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for GEs under Switchmed and the National Partnership (management through the Online Platform + Pedagogical Guide)</a:t>
            </a:r>
          </a:p>
          <a:p>
            <a:pPr marL="457200" indent="-342900" algn="just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test and certificate of approval.</a:t>
            </a:r>
          </a:p>
          <a:p>
            <a:pPr marL="457200" indent="-342900" algn="just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and transfer of the methodology to other members of the BSOs.</a:t>
            </a:r>
          </a:p>
          <a:p>
            <a:pPr marL="457200" indent="-342900" algn="just">
              <a:spcBef>
                <a:spcPts val="1000"/>
              </a:spcBef>
              <a:buClr>
                <a:srgbClr val="000000"/>
              </a:buClr>
            </a:pP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 algn="just">
              <a:spcBef>
                <a:spcPts val="1000"/>
              </a:spcBef>
              <a:buClr>
                <a:srgbClr val="000000"/>
              </a:buClr>
            </a:pP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13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464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E72D9B86BCF7478FE35F6382F2030B" ma:contentTypeVersion="10" ma:contentTypeDescription="Crear nuevo documento." ma:contentTypeScope="" ma:versionID="db5f238b4c992ca347d1ad6d366ce31a">
  <xsd:schema xmlns:xsd="http://www.w3.org/2001/XMLSchema" xmlns:xs="http://www.w3.org/2001/XMLSchema" xmlns:p="http://schemas.microsoft.com/office/2006/metadata/properties" xmlns:ns2="8db90943-e48f-4afb-9647-7ae1d97de5a2" xmlns:ns3="19efcf70-6170-49d9-a7b1-2caaa10abb93" targetNamespace="http://schemas.microsoft.com/office/2006/metadata/properties" ma:root="true" ma:fieldsID="80e5924a87d84cf5300a55fe741afc2e" ns2:_="" ns3:_="">
    <xsd:import namespace="8db90943-e48f-4afb-9647-7ae1d97de5a2"/>
    <xsd:import namespace="19efcf70-6170-49d9-a7b1-2caaa10abb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90943-e48f-4afb-9647-7ae1d97de5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fcf70-6170-49d9-a7b1-2caaa10abb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972F57-FC52-4827-ACB8-402D4F5D30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90943-e48f-4afb-9647-7ae1d97de5a2"/>
    <ds:schemaRef ds:uri="19efcf70-6170-49d9-a7b1-2caaa10abb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AB534A-4CDE-4BE5-B8F7-473D31272E0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D33333-2A0C-48B7-BD64-CB215ACF6F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5991</TotalTime>
  <Words>88</Words>
  <Application>Microsoft Office PowerPoint</Application>
  <PresentationFormat>Grand écran</PresentationFormat>
  <Paragraphs>21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Salem , Hichem</cp:lastModifiedBy>
  <cp:revision>356</cp:revision>
  <dcterms:created xsi:type="dcterms:W3CDTF">2020-03-04T12:22:35Z</dcterms:created>
  <dcterms:modified xsi:type="dcterms:W3CDTF">2021-05-14T08:52:04Z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0x010100CDE72D9B86BCF7478FE35F6382F2030B</vt:lpwstr>
  </property>
</Properties>
</file>